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55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89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73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52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10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78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27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07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1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41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641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26B0F-9DB3-4D72-90E7-38799A4D1D07}" type="datetimeFigureOut">
              <a:rPr lang="it-IT" smtClean="0"/>
              <a:t>27/08/2015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686F5-293F-4A9E-AD20-B3B30C3207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20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084" y="1141376"/>
            <a:ext cx="5422604" cy="4178300"/>
          </a:xfrm>
          <a:prstGeom prst="ellipse">
            <a:avLst/>
          </a:prstGeom>
          <a:ln w="190500" cap="rnd">
            <a:solidFill>
              <a:srgbClr val="FF0000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287" y="396948"/>
            <a:ext cx="4505103" cy="30176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02153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Barbara .</dc:creator>
  <cp:lastModifiedBy>Barbara .</cp:lastModifiedBy>
  <cp:revision>1</cp:revision>
  <dcterms:created xsi:type="dcterms:W3CDTF">2015-08-27T20:17:11Z</dcterms:created>
  <dcterms:modified xsi:type="dcterms:W3CDTF">2015-08-27T20:17:32Z</dcterms:modified>
</cp:coreProperties>
</file>